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56" r:id="rId2"/>
    <p:sldId id="308" r:id="rId3"/>
    <p:sldId id="367" r:id="rId4"/>
    <p:sldId id="256" r:id="rId5"/>
    <p:sldId id="358" r:id="rId6"/>
    <p:sldId id="316" r:id="rId7"/>
    <p:sldId id="317" r:id="rId8"/>
    <p:sldId id="359" r:id="rId9"/>
    <p:sldId id="321" r:id="rId10"/>
    <p:sldId id="322" r:id="rId11"/>
    <p:sldId id="360" r:id="rId12"/>
    <p:sldId id="324" r:id="rId13"/>
    <p:sldId id="325" r:id="rId14"/>
    <p:sldId id="326" r:id="rId15"/>
    <p:sldId id="327" r:id="rId16"/>
    <p:sldId id="329" r:id="rId17"/>
    <p:sldId id="361" r:id="rId18"/>
    <p:sldId id="266" r:id="rId19"/>
    <p:sldId id="349" r:id="rId20"/>
    <p:sldId id="313" r:id="rId21"/>
    <p:sldId id="314" r:id="rId22"/>
    <p:sldId id="351" r:id="rId23"/>
    <p:sldId id="362" r:id="rId24"/>
    <p:sldId id="352" r:id="rId25"/>
    <p:sldId id="264" r:id="rId26"/>
    <p:sldId id="333" r:id="rId27"/>
    <p:sldId id="265" r:id="rId28"/>
    <p:sldId id="334" r:id="rId29"/>
    <p:sldId id="363" r:id="rId30"/>
    <p:sldId id="364" r:id="rId31"/>
    <p:sldId id="338" r:id="rId32"/>
    <p:sldId id="337" r:id="rId33"/>
    <p:sldId id="340" r:id="rId34"/>
    <p:sldId id="339" r:id="rId35"/>
    <p:sldId id="341" r:id="rId36"/>
    <p:sldId id="342" r:id="rId37"/>
    <p:sldId id="35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2E2"/>
    <a:srgbClr val="C51B57"/>
    <a:srgbClr val="FFFFFF"/>
    <a:srgbClr val="7F7F7F"/>
    <a:srgbClr val="C44572"/>
    <a:srgbClr val="F1D3DE"/>
    <a:srgbClr val="E2A2B9"/>
    <a:srgbClr val="BEC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4383" autoAdjust="0"/>
  </p:normalViewPr>
  <p:slideViewPr>
    <p:cSldViewPr snapToGrid="0" showGuides="1">
      <p:cViewPr>
        <p:scale>
          <a:sx n="117" d="100"/>
          <a:sy n="117" d="100"/>
        </p:scale>
        <p:origin x="-10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FF0A4-A5B4-41EF-9EB4-504D6CDD364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12913-2214-4EDD-A9A7-07530B25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2913-2214-4EDD-A9A7-07530B255A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1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6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1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9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2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4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3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1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A7371-177E-4AE6-BF60-E27799BDC8C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1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8;&#1088;&#1091;&#1076;&#1086;&#1074;&#1099;&#1077;%20&#1088;&#1077;&#1089;&#1091;&#1088;&#1089;&#1099;.html" TargetMode="Externa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hyperlink" Target="&#1058;&#1088;&#1091;&#1076;&#1086;&#1074;&#1099;&#1077;%20&#1088;&#1077;&#1089;&#1091;&#1088;&#1089;&#1099;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521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АИС «Трудовые ресурсы»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" t="4834" r="17020"/>
          <a:stretch/>
        </p:blipFill>
        <p:spPr>
          <a:xfrm>
            <a:off x="1337223" y="1066801"/>
            <a:ext cx="9517554" cy="54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"/>
    </mc:Choice>
    <mc:Fallback xmlns="">
      <p:transition spd="slow" advTm="49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38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CE9730-6507-4D77-95A2-663D3A0F0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0" y="1062851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482862" y="1856935"/>
            <a:ext cx="2977661" cy="115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Карьерный трек «Продолжение обучения»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1088"/>
          <a:stretch/>
        </p:blipFill>
        <p:spPr>
          <a:xfrm>
            <a:off x="94058" y="1418492"/>
            <a:ext cx="11972213" cy="414997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940062" y="1946031"/>
            <a:ext cx="2614246" cy="295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" y="0"/>
            <a:ext cx="12192450" cy="63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894" r="3777" b="-894"/>
          <a:stretch/>
        </p:blipFill>
        <p:spPr>
          <a:xfrm>
            <a:off x="0" y="584616"/>
            <a:ext cx="12072286" cy="5291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EE7B14-D971-479B-800A-0CA256766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329782" y="48227"/>
            <a:ext cx="577025" cy="536389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1031415" y="3247292"/>
            <a:ext cx="422031" cy="67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1054862" y="4900246"/>
            <a:ext cx="668215" cy="70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1088"/>
          <a:stretch/>
        </p:blipFill>
        <p:spPr>
          <a:xfrm>
            <a:off x="0" y="-1"/>
            <a:ext cx="12281581" cy="425720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6975231" y="1969477"/>
            <a:ext cx="2602523" cy="139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44"/>
            <a:ext cx="12192000" cy="6579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EE7B14-D971-479B-800A-0CA256766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209861" y="0"/>
            <a:ext cx="577025" cy="536389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913077" y="797169"/>
            <a:ext cx="2063261" cy="151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0843846" y="3188677"/>
            <a:ext cx="914400" cy="133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3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-1"/>
            <a:ext cx="12034210" cy="610772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615354" y="1699847"/>
            <a:ext cx="3130061" cy="480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4" idx="7"/>
          </p:cNvCxnSpPr>
          <p:nvPr/>
        </p:nvCxnSpPr>
        <p:spPr>
          <a:xfrm flipH="1">
            <a:off x="8287028" y="586154"/>
            <a:ext cx="1138326" cy="118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1043138" y="3880341"/>
            <a:ext cx="323362" cy="173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"/>
    </mc:Choice>
    <mc:Fallback xmlns="">
      <p:transition spd="slow" advTm="46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Карьерный трек «Трудоустройство по специальности»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555804" y="1491397"/>
            <a:ext cx="11080392" cy="439708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998677" y="2848708"/>
            <a:ext cx="2625969" cy="181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-1"/>
            <a:ext cx="11745423" cy="574123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702062" y="2895600"/>
            <a:ext cx="1418492" cy="1312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2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"/>
    </mc:Choice>
    <mc:Fallback xmlns="">
      <p:transition spd="slow" advTm="47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0" y="0"/>
            <a:ext cx="12259688" cy="486507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752492" y="2321169"/>
            <a:ext cx="2625970" cy="1008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"/>
    </mc:Choice>
    <mc:Fallback xmlns="">
      <p:transition spd="slow" advTm="4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27"/>
            <a:ext cx="11793415" cy="656194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17631" y="5779477"/>
            <a:ext cx="1277815" cy="2530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5" idx="6"/>
          </p:cNvCxnSpPr>
          <p:nvPr/>
        </p:nvCxnSpPr>
        <p:spPr>
          <a:xfrm flipH="1">
            <a:off x="4595446" y="5451231"/>
            <a:ext cx="902677" cy="454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2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" y="0"/>
            <a:ext cx="12134332" cy="56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"/>
    </mc:Choice>
    <mc:Fallback xmlns="">
      <p:transition spd="slow" advTm="4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356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0937631" y="2977662"/>
            <a:ext cx="480646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591908" y="3657600"/>
            <a:ext cx="107852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"/>
    </mc:Choice>
    <mc:Fallback xmlns="">
      <p:transition spd="slow" advTm="43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580"/>
            <a:ext cx="12101859" cy="540282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420708" y="351692"/>
            <a:ext cx="1172307" cy="103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1054862" y="3540369"/>
            <a:ext cx="539261" cy="120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Карьерный трек «Трудоустройство не по специальности»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562707" y="1517955"/>
            <a:ext cx="11492241" cy="403741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139354" y="3481754"/>
            <a:ext cx="1957754" cy="135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22376"/>
            <a:ext cx="10503877" cy="6735624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209692" y="2696308"/>
            <a:ext cx="2344616" cy="1101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"/>
    </mc:Choice>
    <mc:Fallback xmlns="">
      <p:transition spd="slow" advTm="45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269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1007969" y="2344615"/>
            <a:ext cx="879231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3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"/>
    </mc:Choice>
    <mc:Fallback xmlns="">
      <p:transition spd="slow" advTm="41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0" y="0"/>
            <a:ext cx="12146305" cy="42672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576646" y="2157046"/>
            <a:ext cx="2239108" cy="113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"/>
    </mc:Choice>
    <mc:Fallback xmlns="">
      <p:transition spd="slow" advTm="41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600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1066585" y="3141785"/>
            <a:ext cx="621323" cy="120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"/>
    </mc:Choice>
    <mc:Fallback xmlns="">
      <p:transition spd="slow" advTm="39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991" cy="615461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620000" y="679938"/>
            <a:ext cx="1348154" cy="105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1254154" y="3938954"/>
            <a:ext cx="562708" cy="1699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"/>
    </mc:Choice>
    <mc:Fallback xmlns="">
      <p:transition spd="slow" advTm="37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«Не определился»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87" y="1717563"/>
            <a:ext cx="8557226" cy="5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«Ситуация на рынке труда»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1300102"/>
            <a:ext cx="9122522" cy="54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492" cy="56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"/>
    </mc:Choice>
    <mc:Fallback xmlns="">
      <p:transition spd="slow" advTm="37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9757" cy="67056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666892" y="1406769"/>
            <a:ext cx="1981200" cy="130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"/>
    </mc:Choice>
    <mc:Fallback xmlns="">
      <p:transition spd="slow" advTm="41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0954F13-D195-4FBC-9D7D-91B7E6D9F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769453" y="403163"/>
            <a:ext cx="636868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Рисунок 13">
            <a:hlinkClick r:id="rId5" action="ppaction://hlinkfile"/>
            <a:extLst>
              <a:ext uri="{FF2B5EF4-FFF2-40B4-BE49-F238E27FC236}">
                <a16:creationId xmlns:a16="http://schemas.microsoft.com/office/drawing/2014/main" xmlns="" id="{DDEEF859-8CF7-4489-95C5-7BB892E87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6" t="85345" r="1250" b="2272"/>
          <a:stretch/>
        </p:blipFill>
        <p:spPr>
          <a:xfrm>
            <a:off x="1406321" y="400718"/>
            <a:ext cx="702192" cy="5944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69771B0-E6AB-44DB-90BF-C79D27A00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9" t="5276" b="85070"/>
          <a:stretch/>
        </p:blipFill>
        <p:spPr>
          <a:xfrm>
            <a:off x="9596179" y="403163"/>
            <a:ext cx="2502035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DA48AE8-25F3-40ED-9B62-B32F65CF0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21022" r="61673" b="45685"/>
          <a:stretch/>
        </p:blipFill>
        <p:spPr>
          <a:xfrm>
            <a:off x="2264575" y="1426791"/>
            <a:ext cx="2466497" cy="228993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8AF5D1B-47A1-4918-BC6B-A03CE45F29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6" t="16930" r="51997" b="67064"/>
          <a:stretch/>
        </p:blipFill>
        <p:spPr>
          <a:xfrm>
            <a:off x="4731072" y="1102573"/>
            <a:ext cx="1142190" cy="11474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2E357C1-018D-4CED-BDCD-5648D4BFE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7" t="7320" r="22361" b="59388"/>
          <a:stretch/>
        </p:blipFill>
        <p:spPr>
          <a:xfrm>
            <a:off x="6995646" y="504092"/>
            <a:ext cx="2507021" cy="22230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1DC88FA-E528-4278-A066-4EC2977E71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9468" r="60429" b="12281"/>
          <a:stretch/>
        </p:blipFill>
        <p:spPr>
          <a:xfrm>
            <a:off x="2863183" y="4069311"/>
            <a:ext cx="2003398" cy="19365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6CC19D0-7ADB-4B61-9B66-2415850B7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 t="44404" r="26377" b="39590"/>
          <a:stretch/>
        </p:blipFill>
        <p:spPr>
          <a:xfrm>
            <a:off x="7757899" y="3010769"/>
            <a:ext cx="1216701" cy="1097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5089175-382C-48E4-A57B-DBE670FCB7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0" t="63184" r="26970" b="13747"/>
          <a:stretch/>
        </p:blipFill>
        <p:spPr>
          <a:xfrm>
            <a:off x="7299630" y="4391674"/>
            <a:ext cx="1674970" cy="15009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1635152" y="0"/>
            <a:ext cx="339970" cy="39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9596179" y="269631"/>
            <a:ext cx="2502035" cy="72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"/>
    </mc:Choice>
    <mc:Fallback xmlns="">
      <p:transition spd="slow" advTm="35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85"/>
            <a:ext cx="12192000" cy="57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"/>
    </mc:Choice>
    <mc:Fallback xmlns="">
      <p:transition spd="slow" advTm="37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" y="375139"/>
            <a:ext cx="11946751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"/>
    </mc:Choice>
    <mc:Fallback xmlns="">
      <p:transition spd="slow" advTm="369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" y="0"/>
            <a:ext cx="11974537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"/>
    </mc:Choice>
    <mc:Fallback xmlns="">
      <p:transition spd="slow" advTm="38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508" cy="6887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885" y="2520208"/>
            <a:ext cx="9287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/>
              <a:t>БЛАГОДАРИМ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12123" y="4855618"/>
            <a:ext cx="6096000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SzPct val="100000"/>
            </a:pPr>
            <a:r>
              <a:rPr lang="ru-RU" altLang="ru-RU" dirty="0"/>
              <a:t>445007, Самарская область, г. Тольятти, ул. Победы, 7</a:t>
            </a:r>
          </a:p>
          <a:p>
            <a:pPr algn="ctr">
              <a:lnSpc>
                <a:spcPct val="93000"/>
              </a:lnSpc>
              <a:buSzPct val="100000"/>
            </a:pPr>
            <a:r>
              <a:rPr lang="ru-RU" altLang="ru-RU" dirty="0"/>
              <a:t>Телефон/факс: +7 (8482) 95-22-11 (доб.0406,0405)</a:t>
            </a:r>
          </a:p>
          <a:p>
            <a:pPr algn="ctr">
              <a:lnSpc>
                <a:spcPct val="93000"/>
              </a:lnSpc>
              <a:buSzPct val="100000"/>
            </a:pPr>
            <a:r>
              <a:rPr lang="ru-RU" altLang="ru-RU" dirty="0"/>
              <a:t>e-</a:t>
            </a:r>
            <a:r>
              <a:rPr lang="ru-RU" altLang="ru-RU" dirty="0" err="1"/>
              <a:t>mail</a:t>
            </a:r>
            <a:r>
              <a:rPr lang="ru-RU" altLang="ru-RU" dirty="0"/>
              <a:t>: office@ctrtlt.ru, www.ctrtlt.ru</a:t>
            </a:r>
          </a:p>
        </p:txBody>
      </p:sp>
    </p:spTree>
    <p:extLst>
      <p:ext uri="{BB962C8B-B14F-4D97-AF65-F5344CB8AC3E}">
        <p14:creationId xmlns:p14="http://schemas.microsoft.com/office/powerpoint/2010/main" val="37816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"/>
    </mc:Choice>
    <mc:Fallback xmlns="">
      <p:transition spd="slow" advTm="6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0954F13-D195-4FBC-9D7D-91B7E6D9F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769453" y="403163"/>
            <a:ext cx="636868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Рисунок 13">
            <a:hlinkClick r:id="rId5" action="ppaction://hlinkfile"/>
            <a:extLst>
              <a:ext uri="{FF2B5EF4-FFF2-40B4-BE49-F238E27FC236}">
                <a16:creationId xmlns:a16="http://schemas.microsoft.com/office/drawing/2014/main" xmlns="" id="{DDEEF859-8CF7-4489-95C5-7BB892E87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6" t="85345" r="1250" b="2272"/>
          <a:stretch/>
        </p:blipFill>
        <p:spPr>
          <a:xfrm>
            <a:off x="1406321" y="400718"/>
            <a:ext cx="702192" cy="5944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69771B0-E6AB-44DB-90BF-C79D27A00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9" t="5276" b="85070"/>
          <a:stretch/>
        </p:blipFill>
        <p:spPr>
          <a:xfrm>
            <a:off x="9596179" y="403163"/>
            <a:ext cx="2502035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Рисунок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36" y="1145872"/>
            <a:ext cx="2296026" cy="1015328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44" y="2161200"/>
            <a:ext cx="2256718" cy="1093461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36" y="4514721"/>
            <a:ext cx="1962995" cy="10879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16369" y="4032738"/>
            <a:ext cx="3751385" cy="1569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36831" y="2707930"/>
            <a:ext cx="1230923" cy="1324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"/>
    </mc:Choice>
    <mc:Fallback xmlns="">
      <p:transition spd="slow" advTm="10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Карьерный трек «Открытие собственного дела»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1692"/>
            <a:ext cx="10469198" cy="56463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6F7531-27E7-4F42-88EB-8F694B3BE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930875" y="1448911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Овал 4"/>
          <p:cNvSpPr/>
          <p:nvPr/>
        </p:nvSpPr>
        <p:spPr>
          <a:xfrm>
            <a:off x="8241323" y="3141785"/>
            <a:ext cx="1793631" cy="750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894277" y="2567354"/>
            <a:ext cx="1078523" cy="726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449" cy="6412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88B061-75F4-4DDA-B753-18F425EBEB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457200" y="211015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"/>
    </mc:Choice>
    <mc:Fallback xmlns="">
      <p:transition spd="slow" advTm="1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5937" cy="658836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3DED24-34D7-476F-8135-C0FC602DB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37368" r="12724" b="53812"/>
          <a:stretch/>
        </p:blipFill>
        <p:spPr>
          <a:xfrm>
            <a:off x="8595361" y="2508738"/>
            <a:ext cx="2214414" cy="665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6F7531-27E7-4F42-88EB-8F694B3BE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473674" y="286784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1508" y="1957754"/>
            <a:ext cx="296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указать вид деятельности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959969" y="961292"/>
            <a:ext cx="1641231" cy="99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"/>
    </mc:Choice>
    <mc:Fallback xmlns="">
      <p:transition spd="slow" advTm="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Карьерный трек «</a:t>
            </a:r>
            <a:r>
              <a:rPr lang="ru-RU" b="1" dirty="0" err="1"/>
              <a:t>Самозанятость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8" b="1052"/>
          <a:stretch/>
        </p:blipFill>
        <p:spPr>
          <a:xfrm>
            <a:off x="1287408" y="1353298"/>
            <a:ext cx="9249508" cy="550470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112370" y="5650522"/>
            <a:ext cx="1500554" cy="679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5" idx="7"/>
          </p:cNvCxnSpPr>
          <p:nvPr/>
        </p:nvCxnSpPr>
        <p:spPr>
          <a:xfrm flipH="1">
            <a:off x="9393173" y="4290646"/>
            <a:ext cx="911412" cy="145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155" cy="5298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7213EB-E29D-4B54-8B96-02682B228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-1" y="331825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1" y="3483200"/>
            <a:ext cx="3248478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86</Words>
  <Application>Microsoft Office PowerPoint</Application>
  <PresentationFormat>Произвольный</PresentationFormat>
  <Paragraphs>14</Paragraphs>
  <Slides>37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АИС «Трудовые ресурсы»</vt:lpstr>
      <vt:lpstr>Презентация PowerPoint</vt:lpstr>
      <vt:lpstr>Презентация PowerPoint</vt:lpstr>
      <vt:lpstr>Презентация PowerPoint</vt:lpstr>
      <vt:lpstr>Карьерный трек «Открытие собственного дела»</vt:lpstr>
      <vt:lpstr>Презентация PowerPoint</vt:lpstr>
      <vt:lpstr>Презентация PowerPoint</vt:lpstr>
      <vt:lpstr>Карьерный трек «Самозанятость»</vt:lpstr>
      <vt:lpstr>Презентация PowerPoint</vt:lpstr>
      <vt:lpstr>Презентация PowerPoint</vt:lpstr>
      <vt:lpstr>Карьерный трек «Продолжение обучения»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Карьерный трек «Трудоустройство по специальности»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Карьерный трек «Трудоустройство не по специальности»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«Не определился»</vt:lpstr>
      <vt:lpstr>«Ситуация на рынке труда»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Бахарева</dc:creator>
  <cp:lastModifiedBy>Parkin_n_k</cp:lastModifiedBy>
  <cp:revision>144</cp:revision>
  <dcterms:created xsi:type="dcterms:W3CDTF">2020-10-19T06:24:49Z</dcterms:created>
  <dcterms:modified xsi:type="dcterms:W3CDTF">2021-03-29T07:20:58Z</dcterms:modified>
</cp:coreProperties>
</file>